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5" autoAdjust="0"/>
    <p:restoredTop sz="94660"/>
  </p:normalViewPr>
  <p:slideViewPr>
    <p:cSldViewPr>
      <p:cViewPr varScale="1">
        <p:scale>
          <a:sx n="92" d="100"/>
          <a:sy n="92" d="100"/>
        </p:scale>
        <p:origin x="-133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A8C972-7D02-4005-A525-C0DA44AA18C9}" type="datetimeFigureOut">
              <a:rPr lang="en-US" smtClean="0"/>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6FD77-AC5E-4F77-AEEE-CB2000F2C8C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A8C972-7D02-4005-A525-C0DA44AA18C9}" type="datetimeFigureOut">
              <a:rPr lang="en-US" smtClean="0"/>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6FD77-AC5E-4F77-AEEE-CB2000F2C8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A8C972-7D02-4005-A525-C0DA44AA18C9}" type="datetimeFigureOut">
              <a:rPr lang="en-US" smtClean="0"/>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6FD77-AC5E-4F77-AEEE-CB2000F2C8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A8C972-7D02-4005-A525-C0DA44AA18C9}" type="datetimeFigureOut">
              <a:rPr lang="en-US" smtClean="0"/>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6FD77-AC5E-4F77-AEEE-CB2000F2C8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8C972-7D02-4005-A525-C0DA44AA18C9}" type="datetimeFigureOut">
              <a:rPr lang="en-US" smtClean="0"/>
              <a:t>1/11/2011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6FD77-AC5E-4F77-AEEE-CB2000F2C8C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A8C972-7D02-4005-A525-C0DA44AA18C9}" type="datetimeFigureOut">
              <a:rPr lang="en-US" smtClean="0"/>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6FD77-AC5E-4F77-AEEE-CB2000F2C8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A8C972-7D02-4005-A525-C0DA44AA18C9}" type="datetimeFigureOut">
              <a:rPr lang="en-US" smtClean="0"/>
              <a:t>1/11/2011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26FD77-AC5E-4F77-AEEE-CB2000F2C8C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A8C972-7D02-4005-A525-C0DA44AA18C9}" type="datetimeFigureOut">
              <a:rPr lang="en-US" smtClean="0"/>
              <a:t>1/11/2011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6FD77-AC5E-4F77-AEEE-CB2000F2C8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8C972-7D02-4005-A525-C0DA44AA18C9}" type="datetimeFigureOut">
              <a:rPr lang="en-US" smtClean="0"/>
              <a:t>1/11/2011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26FD77-AC5E-4F77-AEEE-CB2000F2C8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8C972-7D02-4005-A525-C0DA44AA18C9}" type="datetimeFigureOut">
              <a:rPr lang="en-US" smtClean="0"/>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6FD77-AC5E-4F77-AEEE-CB2000F2C8CC}"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8C972-7D02-4005-A525-C0DA44AA18C9}" type="datetimeFigureOut">
              <a:rPr lang="en-US" smtClean="0"/>
              <a:t>1/11/2011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6FD77-AC5E-4F77-AEEE-CB2000F2C8C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CCA8C972-7D02-4005-A525-C0DA44AA18C9}" type="datetimeFigureOut">
              <a:rPr lang="en-US" smtClean="0"/>
              <a:t>1/11/2011</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126FD77-AC5E-4F77-AEEE-CB2000F2C8C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BEA WINTER 2011</a:t>
            </a:r>
            <a:endParaRPr lang="en-US" dirty="0"/>
          </a:p>
        </p:txBody>
      </p:sp>
      <p:sp>
        <p:nvSpPr>
          <p:cNvPr id="3" name="Subtitle 2"/>
          <p:cNvSpPr>
            <a:spLocks noGrp="1"/>
          </p:cNvSpPr>
          <p:nvPr>
            <p:ph type="subTitle" idx="1"/>
          </p:nvPr>
        </p:nvSpPr>
        <p:spPr/>
        <p:txBody>
          <a:bodyPr/>
          <a:lstStyle/>
          <a:p>
            <a:r>
              <a:rPr lang="en-US" dirty="0" smtClean="0"/>
              <a:t>PREP FOR CAREER FAIR</a:t>
            </a:r>
            <a:endParaRPr lang="en-US" dirty="0"/>
          </a:p>
        </p:txBody>
      </p:sp>
    </p:spTree>
    <p:extLst>
      <p:ext uri="{BB962C8B-B14F-4D97-AF65-F5344CB8AC3E}">
        <p14:creationId xmlns:p14="http://schemas.microsoft.com/office/powerpoint/2010/main" val="595014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a:t>
            </a:r>
            <a:endParaRPr lang="en-US" dirty="0"/>
          </a:p>
        </p:txBody>
      </p:sp>
      <p:sp>
        <p:nvSpPr>
          <p:cNvPr id="3" name="Content Placeholder 2"/>
          <p:cNvSpPr>
            <a:spLocks noGrp="1"/>
          </p:cNvSpPr>
          <p:nvPr>
            <p:ph idx="1"/>
          </p:nvPr>
        </p:nvSpPr>
        <p:spPr/>
        <p:txBody>
          <a:bodyPr/>
          <a:lstStyle/>
          <a:p>
            <a:r>
              <a:rPr lang="en-US" sz="2800" dirty="0" smtClean="0"/>
              <a:t>Prepare resume …. Visit icc.ucdavis.edu for template </a:t>
            </a:r>
          </a:p>
          <a:p>
            <a:r>
              <a:rPr lang="en-US" sz="2800" dirty="0" smtClean="0"/>
              <a:t>Review resume and compare with others to see what you are missing or need to remove</a:t>
            </a:r>
          </a:p>
          <a:p>
            <a:pPr marL="0" indent="0">
              <a:buNone/>
            </a:pPr>
            <a:endParaRPr lang="en-US" sz="2800" dirty="0"/>
          </a:p>
        </p:txBody>
      </p:sp>
    </p:spTree>
    <p:extLst>
      <p:ext uri="{BB962C8B-B14F-4D97-AF65-F5344CB8AC3E}">
        <p14:creationId xmlns:p14="http://schemas.microsoft.com/office/powerpoint/2010/main" val="3816129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TWO</a:t>
            </a:r>
            <a:endParaRPr lang="en-US" dirty="0"/>
          </a:p>
        </p:txBody>
      </p:sp>
      <p:sp>
        <p:nvSpPr>
          <p:cNvPr id="3" name="Content Placeholder 2"/>
          <p:cNvSpPr>
            <a:spLocks noGrp="1"/>
          </p:cNvSpPr>
          <p:nvPr>
            <p:ph idx="1"/>
          </p:nvPr>
        </p:nvSpPr>
        <p:spPr/>
        <p:txBody>
          <a:bodyPr>
            <a:noAutofit/>
          </a:bodyPr>
          <a:lstStyle/>
          <a:p>
            <a:r>
              <a:rPr lang="en-US" dirty="0" smtClean="0"/>
              <a:t>Research companies who you will approach specifically.</a:t>
            </a:r>
          </a:p>
          <a:p>
            <a:pPr marL="914400" lvl="1" indent="-514350">
              <a:buFont typeface="+mj-lt"/>
              <a:buAutoNum type="arabicPeriod"/>
            </a:pPr>
            <a:r>
              <a:rPr lang="en-US" sz="2400" dirty="0" smtClean="0"/>
              <a:t>What each company does</a:t>
            </a:r>
          </a:p>
          <a:p>
            <a:pPr marL="914400" lvl="1" indent="-514350">
              <a:buFont typeface="+mj-lt"/>
              <a:buAutoNum type="arabicPeriod"/>
            </a:pPr>
            <a:r>
              <a:rPr lang="en-US" sz="2400" dirty="0" smtClean="0"/>
              <a:t>Company values and/or mission statement</a:t>
            </a:r>
          </a:p>
          <a:p>
            <a:pPr marL="914400" lvl="1" indent="-514350">
              <a:buFont typeface="+mj-lt"/>
              <a:buAutoNum type="arabicPeriod"/>
            </a:pPr>
            <a:r>
              <a:rPr lang="en-US" sz="2400" dirty="0" smtClean="0"/>
              <a:t>Location of headquarters and/or local branch</a:t>
            </a:r>
          </a:p>
          <a:p>
            <a:pPr marL="914400" lvl="1" indent="-514350">
              <a:buFont typeface="+mj-lt"/>
              <a:buAutoNum type="arabicPeriod"/>
            </a:pPr>
            <a:r>
              <a:rPr lang="en-US" sz="2400" dirty="0" smtClean="0"/>
              <a:t>Two current projects and one previous project completed by the company</a:t>
            </a:r>
          </a:p>
          <a:p>
            <a:pPr marL="914400" lvl="1" indent="-514350">
              <a:buFont typeface="+mj-lt"/>
              <a:buAutoNum type="arabicPeriod"/>
            </a:pPr>
            <a:r>
              <a:rPr lang="en-US" sz="2400" dirty="0" smtClean="0"/>
              <a:t>Tune your resume to reflect what the company is looking for. ( you can print different resumes for each company)</a:t>
            </a:r>
          </a:p>
          <a:p>
            <a:r>
              <a:rPr lang="en-US" dirty="0" smtClean="0"/>
              <a:t>All info can be found on the company’s website</a:t>
            </a:r>
          </a:p>
        </p:txBody>
      </p:sp>
    </p:spTree>
    <p:extLst>
      <p:ext uri="{BB962C8B-B14F-4D97-AF65-F5344CB8AC3E}">
        <p14:creationId xmlns:p14="http://schemas.microsoft.com/office/powerpoint/2010/main" val="1867325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THREE</a:t>
            </a:r>
            <a:endParaRPr lang="en-US" dirty="0"/>
          </a:p>
        </p:txBody>
      </p:sp>
      <p:sp>
        <p:nvSpPr>
          <p:cNvPr id="3" name="Content Placeholder 2"/>
          <p:cNvSpPr>
            <a:spLocks noGrp="1"/>
          </p:cNvSpPr>
          <p:nvPr>
            <p:ph idx="1"/>
          </p:nvPr>
        </p:nvSpPr>
        <p:spPr/>
        <p:txBody>
          <a:bodyPr/>
          <a:lstStyle/>
          <a:p>
            <a:r>
              <a:rPr lang="en-US" dirty="0" smtClean="0"/>
              <a:t>Prepare 1 – 2 minute response incase you are interviewed on the spot. It should contain:</a:t>
            </a:r>
          </a:p>
          <a:p>
            <a:pPr marL="914400" lvl="1" indent="-514350">
              <a:buFont typeface="+mj-lt"/>
              <a:buAutoNum type="arabicPeriod"/>
            </a:pPr>
            <a:r>
              <a:rPr lang="en-US" sz="2400" dirty="0" smtClean="0"/>
              <a:t>Who you are</a:t>
            </a:r>
          </a:p>
          <a:p>
            <a:pPr marL="914400" lvl="1" indent="-514350">
              <a:buFont typeface="+mj-lt"/>
              <a:buAutoNum type="arabicPeriod"/>
            </a:pPr>
            <a:r>
              <a:rPr lang="en-US" sz="2400" dirty="0" smtClean="0"/>
              <a:t>Your goals and interests</a:t>
            </a:r>
          </a:p>
          <a:p>
            <a:pPr marL="914400" lvl="1" indent="-514350">
              <a:buFont typeface="+mj-lt"/>
              <a:buAutoNum type="arabicPeriod"/>
            </a:pPr>
            <a:r>
              <a:rPr lang="en-US" sz="2400" dirty="0" smtClean="0"/>
              <a:t>One fact that you feel gives you an edge but also pertains to the company. </a:t>
            </a:r>
            <a:r>
              <a:rPr lang="en-US" sz="2400" dirty="0" err="1" smtClean="0"/>
              <a:t>e.g</a:t>
            </a:r>
            <a:r>
              <a:rPr lang="en-US" sz="2400" dirty="0" smtClean="0"/>
              <a:t> you are doing research in a specific topic/area,  past experiences </a:t>
            </a:r>
            <a:r>
              <a:rPr lang="en-US" sz="2400" dirty="0" err="1" smtClean="0"/>
              <a:t>e.t.c</a:t>
            </a:r>
            <a:r>
              <a:rPr lang="en-US" sz="2800" dirty="0" smtClean="0"/>
              <a:t>.</a:t>
            </a:r>
          </a:p>
          <a:p>
            <a:pPr marL="0" indent="0">
              <a:buNone/>
            </a:pPr>
            <a:endParaRPr lang="en-US" dirty="0"/>
          </a:p>
        </p:txBody>
      </p:sp>
    </p:spTree>
    <p:extLst>
      <p:ext uri="{BB962C8B-B14F-4D97-AF65-F5344CB8AC3E}">
        <p14:creationId xmlns:p14="http://schemas.microsoft.com/office/powerpoint/2010/main" val="3029059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FOUR</a:t>
            </a:r>
            <a:endParaRPr lang="en-US" dirty="0"/>
          </a:p>
        </p:txBody>
      </p:sp>
      <p:sp>
        <p:nvSpPr>
          <p:cNvPr id="3" name="Content Placeholder 2"/>
          <p:cNvSpPr>
            <a:spLocks noGrp="1"/>
          </p:cNvSpPr>
          <p:nvPr>
            <p:ph idx="1"/>
          </p:nvPr>
        </p:nvSpPr>
        <p:spPr/>
        <p:txBody>
          <a:bodyPr>
            <a:normAutofit/>
          </a:bodyPr>
          <a:lstStyle/>
          <a:p>
            <a:r>
              <a:rPr lang="en-US" dirty="0" smtClean="0"/>
              <a:t>Prepare outfit:</a:t>
            </a:r>
          </a:p>
          <a:p>
            <a:pPr marL="914400" lvl="1" indent="-514350">
              <a:buFont typeface="+mj-lt"/>
              <a:buAutoNum type="arabicPeriod"/>
            </a:pPr>
            <a:r>
              <a:rPr lang="en-US" sz="2400" dirty="0" smtClean="0"/>
              <a:t>Formal attire is a MUST!!!!!</a:t>
            </a:r>
          </a:p>
          <a:p>
            <a:pPr marL="914400" lvl="1" indent="-514350">
              <a:buFont typeface="+mj-lt"/>
              <a:buAutoNum type="arabicPeriod"/>
            </a:pPr>
            <a:r>
              <a:rPr lang="en-US" sz="2400" dirty="0" smtClean="0"/>
              <a:t>Little to No cologne ( in case they have allergies)</a:t>
            </a:r>
          </a:p>
          <a:p>
            <a:pPr marL="914400" lvl="1" indent="-514350">
              <a:buFont typeface="+mj-lt"/>
              <a:buAutoNum type="arabicPeriod"/>
            </a:pPr>
            <a:r>
              <a:rPr lang="en-US" sz="2400" dirty="0" smtClean="0"/>
              <a:t>Proper grooming (you’d be surprise what some people don’t do!!) You have to be “Fresh”</a:t>
            </a:r>
          </a:p>
          <a:p>
            <a:pPr marL="914400" lvl="1" indent="-514350">
              <a:buFont typeface="+mj-lt"/>
              <a:buAutoNum type="arabicPeriod"/>
            </a:pPr>
            <a:r>
              <a:rPr lang="en-US" sz="2400" dirty="0" smtClean="0"/>
              <a:t>GUYS: Dress shirt, tie, slacks, dress shoes, Blazer or formal sweater or (if you want to) a suit</a:t>
            </a:r>
          </a:p>
          <a:p>
            <a:pPr marL="914400" lvl="1" indent="-514350">
              <a:buFont typeface="+mj-lt"/>
              <a:buAutoNum type="arabicPeriod"/>
            </a:pPr>
            <a:r>
              <a:rPr lang="en-US" sz="2400" dirty="0" smtClean="0"/>
              <a:t>GIRLS: Monica will explain</a:t>
            </a:r>
          </a:p>
          <a:p>
            <a:pPr marL="0" indent="0">
              <a:buNone/>
            </a:pPr>
            <a:endParaRPr lang="en-US" dirty="0" smtClean="0"/>
          </a:p>
        </p:txBody>
      </p:sp>
    </p:spTree>
    <p:extLst>
      <p:ext uri="{BB962C8B-B14F-4D97-AF65-F5344CB8AC3E}">
        <p14:creationId xmlns:p14="http://schemas.microsoft.com/office/powerpoint/2010/main" val="2971012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FIVE</a:t>
            </a:r>
            <a:endParaRPr lang="en-US" dirty="0"/>
          </a:p>
        </p:txBody>
      </p:sp>
      <p:sp>
        <p:nvSpPr>
          <p:cNvPr id="3" name="Content Placeholder 2"/>
          <p:cNvSpPr>
            <a:spLocks noGrp="1"/>
          </p:cNvSpPr>
          <p:nvPr>
            <p:ph idx="1"/>
          </p:nvPr>
        </p:nvSpPr>
        <p:spPr/>
        <p:txBody>
          <a:bodyPr>
            <a:normAutofit/>
          </a:bodyPr>
          <a:lstStyle/>
          <a:p>
            <a:r>
              <a:rPr lang="en-US" dirty="0" smtClean="0"/>
              <a:t>Mechanics must also be on  point:</a:t>
            </a:r>
          </a:p>
          <a:p>
            <a:pPr marL="914400" lvl="1" indent="-514350">
              <a:buFont typeface="+mj-lt"/>
              <a:buAutoNum type="arabicPeriod"/>
            </a:pPr>
            <a:r>
              <a:rPr lang="en-US" sz="2400" dirty="0" smtClean="0"/>
              <a:t>Firm hand shakes</a:t>
            </a:r>
          </a:p>
          <a:p>
            <a:pPr marL="914400" lvl="1" indent="-514350">
              <a:buFont typeface="+mj-lt"/>
              <a:buAutoNum type="arabicPeriod"/>
            </a:pPr>
            <a:r>
              <a:rPr lang="en-US" sz="2400" dirty="0" smtClean="0"/>
              <a:t>Eye contact</a:t>
            </a:r>
          </a:p>
          <a:p>
            <a:pPr marL="914400" lvl="1" indent="-514350">
              <a:buFont typeface="+mj-lt"/>
              <a:buAutoNum type="arabicPeriod"/>
            </a:pPr>
            <a:r>
              <a:rPr lang="en-US" sz="2400" dirty="0" smtClean="0"/>
              <a:t>Be personable ( being timid or shy will never get you a job position)</a:t>
            </a:r>
          </a:p>
          <a:p>
            <a:pPr marL="914400" lvl="1" indent="-514350">
              <a:buFont typeface="+mj-lt"/>
              <a:buAutoNum type="arabicPeriod"/>
            </a:pPr>
            <a:r>
              <a:rPr lang="en-US" sz="2400" dirty="0" smtClean="0"/>
              <a:t>SELL YOURSELF!!!!!!</a:t>
            </a:r>
          </a:p>
        </p:txBody>
      </p:sp>
    </p:spTree>
    <p:extLst>
      <p:ext uri="{BB962C8B-B14F-4D97-AF65-F5344CB8AC3E}">
        <p14:creationId xmlns:p14="http://schemas.microsoft.com/office/powerpoint/2010/main" val="2266214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FUN!!!!!!</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many companies in attendance so if you don’t think you hit it off with one company, move on to the next one.</a:t>
            </a:r>
          </a:p>
          <a:p>
            <a:pPr marL="400050" lvl="1" indent="0">
              <a:buNone/>
            </a:pPr>
            <a:r>
              <a:rPr lang="en-US" sz="2400" dirty="0" smtClean="0"/>
              <a:t>Hint: try talking to some companies you are not really interested in as practice and a nerve calmer before you get to your main companies.</a:t>
            </a:r>
          </a:p>
          <a:p>
            <a:pPr marL="400050" lvl="1" indent="0">
              <a:buNone/>
            </a:pPr>
            <a:endParaRPr lang="en-US" sz="2400" dirty="0" smtClean="0"/>
          </a:p>
          <a:p>
            <a:pPr marL="0" indent="0">
              <a:buNone/>
            </a:pPr>
            <a:r>
              <a:rPr lang="en-US" dirty="0" smtClean="0"/>
              <a:t>ALSO …. Collect business cards as a means of contacting them later and writing a thank you letter or request …. Just network.</a:t>
            </a:r>
            <a:endParaRPr lang="en-US" dirty="0"/>
          </a:p>
        </p:txBody>
      </p:sp>
    </p:spTree>
    <p:extLst>
      <p:ext uri="{BB962C8B-B14F-4D97-AF65-F5344CB8AC3E}">
        <p14:creationId xmlns:p14="http://schemas.microsoft.com/office/powerpoint/2010/main" val="2714028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MORE THING</a:t>
            </a:r>
            <a:endParaRPr lang="en-US" dirty="0"/>
          </a:p>
        </p:txBody>
      </p:sp>
      <p:sp>
        <p:nvSpPr>
          <p:cNvPr id="3" name="Content Placeholder 2"/>
          <p:cNvSpPr>
            <a:spLocks noGrp="1"/>
          </p:cNvSpPr>
          <p:nvPr>
            <p:ph idx="1"/>
          </p:nvPr>
        </p:nvSpPr>
        <p:spPr/>
        <p:txBody>
          <a:bodyPr>
            <a:normAutofit/>
          </a:bodyPr>
          <a:lstStyle/>
          <a:p>
            <a:r>
              <a:rPr lang="en-US" dirty="0" smtClean="0"/>
              <a:t>If you see </a:t>
            </a:r>
            <a:r>
              <a:rPr lang="en-US" b="1" i="1" u="sng" dirty="0" smtClean="0"/>
              <a:t>Pam </a:t>
            </a:r>
            <a:r>
              <a:rPr lang="en-US" b="1" i="1" u="sng" dirty="0" err="1" smtClean="0"/>
              <a:t>Swartwood</a:t>
            </a:r>
            <a:r>
              <a:rPr lang="en-US" b="1" i="1" u="sng" dirty="0" smtClean="0"/>
              <a:t> </a:t>
            </a:r>
            <a:r>
              <a:rPr lang="en-US" dirty="0" smtClean="0"/>
              <a:t>( or you can ask for her) tell her your in BEA and she will hook you up. She knows every company in the career fair and most of the HR Managers as well. She can possibly get you multiple interviews on top of what you already have.</a:t>
            </a:r>
          </a:p>
          <a:p>
            <a:r>
              <a:rPr lang="en-US" dirty="0" smtClean="0"/>
              <a:t>We also have ASUCD Senator  Tatiana Bush in attendance. If you have any questions, concerns or suggestions do not hesitate to ask/tell her.</a:t>
            </a:r>
            <a:endParaRPr lang="en-US" dirty="0"/>
          </a:p>
        </p:txBody>
      </p:sp>
    </p:spTree>
    <p:extLst>
      <p:ext uri="{BB962C8B-B14F-4D97-AF65-F5344CB8AC3E}">
        <p14:creationId xmlns:p14="http://schemas.microsoft.com/office/powerpoint/2010/main" val="14882589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165</TotalTime>
  <Words>425</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NewsPrint</vt:lpstr>
      <vt:lpstr>BEA WINTER 2011</vt:lpstr>
      <vt:lpstr>STEP ONE</vt:lpstr>
      <vt:lpstr>STEP TWO</vt:lpstr>
      <vt:lpstr>STEP THREE</vt:lpstr>
      <vt:lpstr>STEP FOUR</vt:lpstr>
      <vt:lpstr>STEP FIVE</vt:lpstr>
      <vt:lpstr>HAVE FUN!!!!!!</vt:lpstr>
      <vt:lpstr>ONE MORE THING</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 WINTER 2011</dc:title>
  <dc:creator>CCNWEKE</dc:creator>
  <cp:lastModifiedBy>CCNWEKE</cp:lastModifiedBy>
  <cp:revision>5</cp:revision>
  <dcterms:created xsi:type="dcterms:W3CDTF">2011-01-11T21:03:49Z</dcterms:created>
  <dcterms:modified xsi:type="dcterms:W3CDTF">2011-01-11T23:48:56Z</dcterms:modified>
</cp:coreProperties>
</file>